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13"/>
  </p:notesMasterIdLst>
  <p:sldIdLst>
    <p:sldId id="1864" r:id="rId5"/>
    <p:sldId id="1845" r:id="rId6"/>
    <p:sldId id="1846" r:id="rId7"/>
    <p:sldId id="1863" r:id="rId8"/>
    <p:sldId id="1848" r:id="rId9"/>
    <p:sldId id="1866" r:id="rId10"/>
    <p:sldId id="1849" r:id="rId11"/>
    <p:sldId id="1859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25"/>
    <a:srgbClr val="007788"/>
    <a:srgbClr val="297C2A"/>
    <a:srgbClr val="FE4387"/>
    <a:srgbClr val="F69000"/>
    <a:srgbClr val="01C2D1"/>
    <a:srgbClr val="D6D734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3"/>
  </p:normalViewPr>
  <p:slideViewPr>
    <p:cSldViewPr snapToGrid="0">
      <p:cViewPr varScale="1">
        <p:scale>
          <a:sx n="114" d="100"/>
          <a:sy n="114" d="100"/>
        </p:scale>
        <p:origin x="512" y="184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43A5AC0-459E-4425-91E3-48F0DAB26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75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BE3FD0-1382-4F0E-A01F-F6C205E7D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2641" y="3554917"/>
            <a:ext cx="6438912" cy="763083"/>
          </a:xfrm>
        </p:spPr>
        <p:txBody>
          <a:bodyPr>
            <a:noAutofit/>
          </a:bodyPr>
          <a:lstStyle>
            <a:lvl1pPr marL="0" indent="0">
              <a:buNone/>
              <a:defRPr sz="40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E0BC0C9-E1C8-43B4-B02D-558783360CD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12640" y="2311400"/>
            <a:ext cx="5156200" cy="1117600"/>
          </a:xfrm>
        </p:spPr>
        <p:txBody>
          <a:bodyPr anchor="ctr">
            <a:normAutofit fontScale="90000"/>
          </a:bodyPr>
          <a:lstStyle>
            <a:lvl1pPr>
              <a:defRPr>
                <a:latin typeface="+mj-lt"/>
              </a:defRPr>
            </a:lvl1pPr>
          </a:lstStyle>
          <a:p>
            <a:pPr algn="l" eaLnBrk="1" hangingPunct="1"/>
            <a:r>
              <a:rPr lang="en-US" altLang="en-US" sz="6600" b="1">
                <a:latin typeface="+mn-lt"/>
              </a:rPr>
              <a:t>Click to edit Master title style</a:t>
            </a:r>
            <a:endParaRPr lang="en-US" altLang="en-US" sz="6600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85578F-CE23-4B1E-8B29-2B29EC47F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527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91440" tIns="0" rIns="9144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6/19/21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4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2000" b="1"/>
            </a:lvl1pPr>
            <a:lvl2pPr marL="228600" indent="-228600">
              <a:spcBef>
                <a:spcPts val="1000"/>
              </a:spcBef>
              <a:tabLst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19AE8D-05DC-434E-8BAB-DB7EE7462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CCC0B9-F174-4BEA-B4A2-17F39F974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2"/>
            <a:ext cx="5334000" cy="1189038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4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2000" b="1"/>
            </a:lvl1pPr>
            <a:lvl2pPr marL="228600">
              <a:spcBef>
                <a:spcPts val="100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BEAC93-2E5F-4D18-864F-810515C36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3"/>
            <a:ext cx="5334000" cy="1189038"/>
          </a:xfr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490D68-B82F-49A4-A08B-9A8AF3A6F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21600" y="0"/>
            <a:ext cx="4470400" cy="6858000"/>
          </a:xfrm>
          <a:prstGeom prst="rect">
            <a:avLst/>
          </a:prstGeom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7187F-739A-422C-9E4F-F94E6DE092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1600" y="0"/>
            <a:ext cx="4470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905000"/>
            <a:ext cx="6477000" cy="327660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228600" indent="-228600">
              <a:spcBef>
                <a:spcPts val="1000"/>
              </a:spcBef>
              <a:defRPr sz="18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83DB48-CF57-4729-916D-E4E70143AC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1200150" y="1200150"/>
            <a:ext cx="6858000" cy="44577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Purp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119" name="Freeform 5">
            <a:extLst>
              <a:ext uri="{FF2B5EF4-FFF2-40B4-BE49-F238E27FC236}">
                <a16:creationId xmlns:a16="http://schemas.microsoft.com/office/drawing/2014/main" id="{83D44B3A-DC81-4CDB-80B8-F943DED435E9}"/>
              </a:ext>
            </a:extLst>
          </p:cNvPr>
          <p:cNvSpPr>
            <a:spLocks/>
          </p:cNvSpPr>
          <p:nvPr userDrawn="1"/>
        </p:nvSpPr>
        <p:spPr bwMode="auto">
          <a:xfrm>
            <a:off x="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1" name="Freeform 5">
            <a:extLst>
              <a:ext uri="{FF2B5EF4-FFF2-40B4-BE49-F238E27FC236}">
                <a16:creationId xmlns:a16="http://schemas.microsoft.com/office/drawing/2014/main" id="{151569B0-9C86-438F-A1AE-05ED60D0F265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" name="Freeform 5">
            <a:extLst>
              <a:ext uri="{FF2B5EF4-FFF2-40B4-BE49-F238E27FC236}">
                <a16:creationId xmlns:a16="http://schemas.microsoft.com/office/drawing/2014/main" id="{CCD311FE-1421-46A5-92B9-3C8A6A7F5E8C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5" name="Freeform 5">
            <a:extLst>
              <a:ext uri="{FF2B5EF4-FFF2-40B4-BE49-F238E27FC236}">
                <a16:creationId xmlns:a16="http://schemas.microsoft.com/office/drawing/2014/main" id="{2B789E47-10B7-479F-B3E4-97A211C54085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7" name="Freeform 5">
            <a:extLst>
              <a:ext uri="{FF2B5EF4-FFF2-40B4-BE49-F238E27FC236}">
                <a16:creationId xmlns:a16="http://schemas.microsoft.com/office/drawing/2014/main" id="{E771A75F-B91F-4601-B829-BEEA9E2B5912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id="{12BE88AE-786D-4978-8E31-4015DBC2A4C3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" name="Freeform 5">
            <a:extLst>
              <a:ext uri="{FF2B5EF4-FFF2-40B4-BE49-F238E27FC236}">
                <a16:creationId xmlns:a16="http://schemas.microsoft.com/office/drawing/2014/main" id="{315D8FE8-C69A-44FB-BD09-7F0E768518E0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" name="Freeform 5">
            <a:extLst>
              <a:ext uri="{FF2B5EF4-FFF2-40B4-BE49-F238E27FC236}">
                <a16:creationId xmlns:a16="http://schemas.microsoft.com/office/drawing/2014/main" id="{50F99163-4524-4752-96D9-AA617FC04D65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C777E46D-D756-4BDA-A3B4-2DB1DE6E61D7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25B709C5-D087-49F1-A8A6-2D75DE33C76B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id="{519D68D8-74F8-44F1-B73F-42156F9FDC23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1" name="Freeform 5">
            <a:extLst>
              <a:ext uri="{FF2B5EF4-FFF2-40B4-BE49-F238E27FC236}">
                <a16:creationId xmlns:a16="http://schemas.microsoft.com/office/drawing/2014/main" id="{543E355E-5790-4E21-8382-3C55A04CB9DC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C6494B8B-41CF-4993-B667-E00F064C385F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Freeform 5">
            <a:extLst>
              <a:ext uri="{FF2B5EF4-FFF2-40B4-BE49-F238E27FC236}">
                <a16:creationId xmlns:a16="http://schemas.microsoft.com/office/drawing/2014/main" id="{C4265E16-2BDF-4C97-8374-E88DBA6F3A72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066F27C5-C1F6-4034-8DFE-3FD5C1AC0452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9" name="Freeform 5">
            <a:extLst>
              <a:ext uri="{FF2B5EF4-FFF2-40B4-BE49-F238E27FC236}">
                <a16:creationId xmlns:a16="http://schemas.microsoft.com/office/drawing/2014/main" id="{2831DC9A-E543-4101-A138-7EFCEC705713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1" name="Freeform 5">
            <a:extLst>
              <a:ext uri="{FF2B5EF4-FFF2-40B4-BE49-F238E27FC236}">
                <a16:creationId xmlns:a16="http://schemas.microsoft.com/office/drawing/2014/main" id="{48394A84-CE37-4002-93F8-44426484CDA8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" name="Freeform 5">
            <a:extLst>
              <a:ext uri="{FF2B5EF4-FFF2-40B4-BE49-F238E27FC236}">
                <a16:creationId xmlns:a16="http://schemas.microsoft.com/office/drawing/2014/main" id="{B961E482-D999-4A66-AD86-3542D3D18CF4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5" name="Freeform 5">
            <a:extLst>
              <a:ext uri="{FF2B5EF4-FFF2-40B4-BE49-F238E27FC236}">
                <a16:creationId xmlns:a16="http://schemas.microsoft.com/office/drawing/2014/main" id="{B3AB249E-9AC7-4283-9819-84552EE8DA60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7" name="Freeform 5">
            <a:extLst>
              <a:ext uri="{FF2B5EF4-FFF2-40B4-BE49-F238E27FC236}">
                <a16:creationId xmlns:a16="http://schemas.microsoft.com/office/drawing/2014/main" id="{143194C4-B8D5-40E8-AA29-09CCFCCB1AAD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9" name="Freeform 5">
            <a:extLst>
              <a:ext uri="{FF2B5EF4-FFF2-40B4-BE49-F238E27FC236}">
                <a16:creationId xmlns:a16="http://schemas.microsoft.com/office/drawing/2014/main" id="{7D46313C-EB02-4047-89F6-D334E1D6555E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" name="Freeform 5">
            <a:extLst>
              <a:ext uri="{FF2B5EF4-FFF2-40B4-BE49-F238E27FC236}">
                <a16:creationId xmlns:a16="http://schemas.microsoft.com/office/drawing/2014/main" id="{9D574720-4432-414F-A755-2165DB6A12B1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" name="Freeform 5">
            <a:extLst>
              <a:ext uri="{FF2B5EF4-FFF2-40B4-BE49-F238E27FC236}">
                <a16:creationId xmlns:a16="http://schemas.microsoft.com/office/drawing/2014/main" id="{60DBF99C-FDEF-4EB8-BEB3-6016CF556C4E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5" name="Freeform 5">
            <a:extLst>
              <a:ext uri="{FF2B5EF4-FFF2-40B4-BE49-F238E27FC236}">
                <a16:creationId xmlns:a16="http://schemas.microsoft.com/office/drawing/2014/main" id="{F9BECBFC-E4BA-40A6-9C5C-2A5A5DF6702C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7" name="Freeform 5">
            <a:extLst>
              <a:ext uri="{FF2B5EF4-FFF2-40B4-BE49-F238E27FC236}">
                <a16:creationId xmlns:a16="http://schemas.microsoft.com/office/drawing/2014/main" id="{083D96D8-F927-4368-82B6-DF0B012BEAB0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9" name="Freeform 5">
            <a:extLst>
              <a:ext uri="{FF2B5EF4-FFF2-40B4-BE49-F238E27FC236}">
                <a16:creationId xmlns:a16="http://schemas.microsoft.com/office/drawing/2014/main" id="{C2459E27-74A6-4C11-B416-60F8ACAF5632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EE8740CA-03F5-4DE6-A689-9CF8CD6403FD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3" name="Freeform 5">
            <a:extLst>
              <a:ext uri="{FF2B5EF4-FFF2-40B4-BE49-F238E27FC236}">
                <a16:creationId xmlns:a16="http://schemas.microsoft.com/office/drawing/2014/main" id="{5EB10864-3F2A-490B-9AD9-34D31A126051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5" name="Freeform 5">
            <a:extLst>
              <a:ext uri="{FF2B5EF4-FFF2-40B4-BE49-F238E27FC236}">
                <a16:creationId xmlns:a16="http://schemas.microsoft.com/office/drawing/2014/main" id="{CA75FFEE-499C-4285-A7E5-05E7568C3C07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7" name="Freeform 5">
            <a:extLst>
              <a:ext uri="{FF2B5EF4-FFF2-40B4-BE49-F238E27FC236}">
                <a16:creationId xmlns:a16="http://schemas.microsoft.com/office/drawing/2014/main" id="{8932D4FB-D460-4F89-84DC-C0E9B85A0925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9" name="Freeform 5">
            <a:extLst>
              <a:ext uri="{FF2B5EF4-FFF2-40B4-BE49-F238E27FC236}">
                <a16:creationId xmlns:a16="http://schemas.microsoft.com/office/drawing/2014/main" id="{D74F4718-2831-43DD-B0C3-FFFAF19748B8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1" name="Freeform 5">
            <a:extLst>
              <a:ext uri="{FF2B5EF4-FFF2-40B4-BE49-F238E27FC236}">
                <a16:creationId xmlns:a16="http://schemas.microsoft.com/office/drawing/2014/main" id="{520F6E80-8A84-4DB2-A47F-74399197A10E}"/>
              </a:ext>
            </a:extLst>
          </p:cNvPr>
          <p:cNvSpPr>
            <a:spLocks/>
          </p:cNvSpPr>
          <p:nvPr userDrawn="1"/>
        </p:nvSpPr>
        <p:spPr bwMode="auto">
          <a:xfrm>
            <a:off x="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3" name="Freeform 5">
            <a:extLst>
              <a:ext uri="{FF2B5EF4-FFF2-40B4-BE49-F238E27FC236}">
                <a16:creationId xmlns:a16="http://schemas.microsoft.com/office/drawing/2014/main" id="{6741FEE2-217E-4F02-A93D-3EC0B83DDFDF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5" name="Freeform 5">
            <a:extLst>
              <a:ext uri="{FF2B5EF4-FFF2-40B4-BE49-F238E27FC236}">
                <a16:creationId xmlns:a16="http://schemas.microsoft.com/office/drawing/2014/main" id="{5AAF5A42-C6C0-4FAC-BE66-8AEB7C834AA4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7" name="Freeform 5">
            <a:extLst>
              <a:ext uri="{FF2B5EF4-FFF2-40B4-BE49-F238E27FC236}">
                <a16:creationId xmlns:a16="http://schemas.microsoft.com/office/drawing/2014/main" id="{4A6B066C-DCAA-422A-9702-95152A0B04CB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9" name="Freeform 5">
            <a:extLst>
              <a:ext uri="{FF2B5EF4-FFF2-40B4-BE49-F238E27FC236}">
                <a16:creationId xmlns:a16="http://schemas.microsoft.com/office/drawing/2014/main" id="{C1DD997A-6B6A-49DA-83B4-A6974F09A420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1" name="Freeform 5">
            <a:extLst>
              <a:ext uri="{FF2B5EF4-FFF2-40B4-BE49-F238E27FC236}">
                <a16:creationId xmlns:a16="http://schemas.microsoft.com/office/drawing/2014/main" id="{17A31390-9BB8-4FE9-8FAB-88549A24175C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3" name="Freeform 5">
            <a:extLst>
              <a:ext uri="{FF2B5EF4-FFF2-40B4-BE49-F238E27FC236}">
                <a16:creationId xmlns:a16="http://schemas.microsoft.com/office/drawing/2014/main" id="{20FAE2A1-8F27-49B8-8541-3C13B47AD6AC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5" name="Freeform 5">
            <a:extLst>
              <a:ext uri="{FF2B5EF4-FFF2-40B4-BE49-F238E27FC236}">
                <a16:creationId xmlns:a16="http://schemas.microsoft.com/office/drawing/2014/main" id="{2F19ADC6-9832-4580-9A14-D1B481D11E29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id="{C1561070-E604-473F-8E55-B4502DA7BD6D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9" name="Freeform 5">
            <a:extLst>
              <a:ext uri="{FF2B5EF4-FFF2-40B4-BE49-F238E27FC236}">
                <a16:creationId xmlns:a16="http://schemas.microsoft.com/office/drawing/2014/main" id="{4669F3F3-7F13-41B1-98EA-A04A88CE469C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1" name="Freeform 5">
            <a:extLst>
              <a:ext uri="{FF2B5EF4-FFF2-40B4-BE49-F238E27FC236}">
                <a16:creationId xmlns:a16="http://schemas.microsoft.com/office/drawing/2014/main" id="{42BD7F25-AB3C-4D00-977B-E773BA10807B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3" name="Freeform 5">
            <a:extLst>
              <a:ext uri="{FF2B5EF4-FFF2-40B4-BE49-F238E27FC236}">
                <a16:creationId xmlns:a16="http://schemas.microsoft.com/office/drawing/2014/main" id="{7B466185-3DA7-4D33-85BF-EAAB41254563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" name="Freeform 5">
            <a:extLst>
              <a:ext uri="{FF2B5EF4-FFF2-40B4-BE49-F238E27FC236}">
                <a16:creationId xmlns:a16="http://schemas.microsoft.com/office/drawing/2014/main" id="{067FBB6E-9FD4-4A30-8C7C-B36C4AA32A09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7" name="Freeform 5">
            <a:extLst>
              <a:ext uri="{FF2B5EF4-FFF2-40B4-BE49-F238E27FC236}">
                <a16:creationId xmlns:a16="http://schemas.microsoft.com/office/drawing/2014/main" id="{0D0C4E3C-A37B-4027-B20D-46357FB3665E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9" name="Freeform 5">
            <a:extLst>
              <a:ext uri="{FF2B5EF4-FFF2-40B4-BE49-F238E27FC236}">
                <a16:creationId xmlns:a16="http://schemas.microsoft.com/office/drawing/2014/main" id="{0FD2391E-D304-4294-8A05-6EC9E58FC417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1" name="Freeform 5">
            <a:extLst>
              <a:ext uri="{FF2B5EF4-FFF2-40B4-BE49-F238E27FC236}">
                <a16:creationId xmlns:a16="http://schemas.microsoft.com/office/drawing/2014/main" id="{079D2452-BC77-4742-AB7B-30508A68E3CA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3" name="Freeform 5">
            <a:extLst>
              <a:ext uri="{FF2B5EF4-FFF2-40B4-BE49-F238E27FC236}">
                <a16:creationId xmlns:a16="http://schemas.microsoft.com/office/drawing/2014/main" id="{7BCEC5E2-D648-46C8-8C64-94FDDCE7685B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" name="Freeform 5">
            <a:extLst>
              <a:ext uri="{FF2B5EF4-FFF2-40B4-BE49-F238E27FC236}">
                <a16:creationId xmlns:a16="http://schemas.microsoft.com/office/drawing/2014/main" id="{6E6770F7-8B3D-46A2-BB80-73A1D63F34D1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7" name="Freeform 5">
            <a:extLst>
              <a:ext uri="{FF2B5EF4-FFF2-40B4-BE49-F238E27FC236}">
                <a16:creationId xmlns:a16="http://schemas.microsoft.com/office/drawing/2014/main" id="{DA305386-2CA9-4CB1-B6C1-3B6D7F722A4A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9" name="Freeform 5">
            <a:extLst>
              <a:ext uri="{FF2B5EF4-FFF2-40B4-BE49-F238E27FC236}">
                <a16:creationId xmlns:a16="http://schemas.microsoft.com/office/drawing/2014/main" id="{7F1BBA34-10D4-44F3-AE4C-203CE5E635E3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1" name="Freeform 5">
            <a:extLst>
              <a:ext uri="{FF2B5EF4-FFF2-40B4-BE49-F238E27FC236}">
                <a16:creationId xmlns:a16="http://schemas.microsoft.com/office/drawing/2014/main" id="{3E3BBB0A-F44B-4418-9AB5-90C76F47B65C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3" name="Freeform 5">
            <a:extLst>
              <a:ext uri="{FF2B5EF4-FFF2-40B4-BE49-F238E27FC236}">
                <a16:creationId xmlns:a16="http://schemas.microsoft.com/office/drawing/2014/main" id="{786EAD10-8FDE-4463-AB44-FA22D4E08EB6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" name="Freeform 5">
            <a:extLst>
              <a:ext uri="{FF2B5EF4-FFF2-40B4-BE49-F238E27FC236}">
                <a16:creationId xmlns:a16="http://schemas.microsoft.com/office/drawing/2014/main" id="{F7762CAA-ACEF-45F9-9F8B-D4F10B020BC3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7" name="Freeform 5">
            <a:extLst>
              <a:ext uri="{FF2B5EF4-FFF2-40B4-BE49-F238E27FC236}">
                <a16:creationId xmlns:a16="http://schemas.microsoft.com/office/drawing/2014/main" id="{386FE2DA-52B1-4946-89A1-7E807D6B8820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9" name="Freeform 5">
            <a:extLst>
              <a:ext uri="{FF2B5EF4-FFF2-40B4-BE49-F238E27FC236}">
                <a16:creationId xmlns:a16="http://schemas.microsoft.com/office/drawing/2014/main" id="{630CDC40-690A-4572-8E6C-F852F589C734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1" name="Freeform 5">
            <a:extLst>
              <a:ext uri="{FF2B5EF4-FFF2-40B4-BE49-F238E27FC236}">
                <a16:creationId xmlns:a16="http://schemas.microsoft.com/office/drawing/2014/main" id="{0CBE04A5-557D-4ED8-9367-4965DF872CB7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3" name="Freeform 5">
            <a:extLst>
              <a:ext uri="{FF2B5EF4-FFF2-40B4-BE49-F238E27FC236}">
                <a16:creationId xmlns:a16="http://schemas.microsoft.com/office/drawing/2014/main" id="{18C1D1A8-8F8A-49D6-AD02-B410DE26F0BE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5" name="Freeform 5">
            <a:extLst>
              <a:ext uri="{FF2B5EF4-FFF2-40B4-BE49-F238E27FC236}">
                <a16:creationId xmlns:a16="http://schemas.microsoft.com/office/drawing/2014/main" id="{0919F9FD-AAF0-47C3-BF09-F46DC2147B65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7" name="Freeform 5">
            <a:extLst>
              <a:ext uri="{FF2B5EF4-FFF2-40B4-BE49-F238E27FC236}">
                <a16:creationId xmlns:a16="http://schemas.microsoft.com/office/drawing/2014/main" id="{37375F0B-BC73-4249-8F6A-670E30ED9D64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9" name="Freeform 5">
            <a:extLst>
              <a:ext uri="{FF2B5EF4-FFF2-40B4-BE49-F238E27FC236}">
                <a16:creationId xmlns:a16="http://schemas.microsoft.com/office/drawing/2014/main" id="{21E5C0A4-FAA3-4924-9412-BBA867E80D39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1" name="Freeform 5">
            <a:extLst>
              <a:ext uri="{FF2B5EF4-FFF2-40B4-BE49-F238E27FC236}">
                <a16:creationId xmlns:a16="http://schemas.microsoft.com/office/drawing/2014/main" id="{DA9355A1-AFF3-49B5-8161-79FD9B4B2D14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2DC4114B-0609-4C4D-B543-47A78CCD924E}"/>
              </a:ext>
            </a:extLst>
          </p:cNvPr>
          <p:cNvSpPr>
            <a:spLocks/>
          </p:cNvSpPr>
          <p:nvPr userDrawn="1"/>
        </p:nvSpPr>
        <p:spPr bwMode="auto">
          <a:xfrm>
            <a:off x="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F4991A45-6BE7-41F5-A26B-FEDE1476FA01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1E524AC6-1148-4420-9876-811DD3A6CFA3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FB0D408-43F7-461D-BFDF-08A3F869B01B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3BFEC4BA-AD08-41E5-B485-5D76779BD22C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DCADCEEA-F24D-44AB-922F-8772E0343F65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A787DE99-F548-4F27-BD73-008223ADC626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7684DD24-7DDA-4D86-9D3A-4AF92794D2AB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1B9B85DC-2B9F-4D61-8259-DFBAE7153C86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A3C2DDF8-77DE-44E7-82EB-BD2B109B8FDF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FA74D4D0-7595-4C86-991E-ACC5FA41CC6C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23157884-97DA-4B49-BAA8-4F244EF86883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07CDB3B0-5CB6-43DA-A0C1-5990C23AB10D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A932886D-EB20-4026-9D6E-687F61B1AA23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3E812D95-DE21-4AE5-8F40-2DB182F3DEB9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210B2D4F-6E86-4287-8EA1-EA3A728A112A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1E976474-73A7-4C5B-9BBB-2F877FE899E6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465A6564-AC40-4493-A583-1FFB6C3E9DD9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6954C064-7CB0-4288-BE96-E91AC7F876F2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90BB86D8-7370-4CF9-8DCC-597757CFC2FB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D8B61089-5F8D-4533-AFA2-5E4CFABC7955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5">
            <a:extLst>
              <a:ext uri="{FF2B5EF4-FFF2-40B4-BE49-F238E27FC236}">
                <a16:creationId xmlns:a16="http://schemas.microsoft.com/office/drawing/2014/main" id="{C3DAA582-A4E2-4D0D-9142-F0A4E91DF0FF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id="{0330153D-7AC7-4FEE-B014-E16DDA9F990D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9FE05360-0BAD-4CD0-912B-2EFB0A93B25F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Freeform 5">
            <a:extLst>
              <a:ext uri="{FF2B5EF4-FFF2-40B4-BE49-F238E27FC236}">
                <a16:creationId xmlns:a16="http://schemas.microsoft.com/office/drawing/2014/main" id="{2BB69768-4BF4-4369-941D-7F83EA731EC1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id="{51F585F2-FB0F-4846-9CD2-11F7FF96FD97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7" name="Freeform 5">
            <a:extLst>
              <a:ext uri="{FF2B5EF4-FFF2-40B4-BE49-F238E27FC236}">
                <a16:creationId xmlns:a16="http://schemas.microsoft.com/office/drawing/2014/main" id="{CBE3430D-F606-4308-B49E-D9AAD7125090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9" name="Freeform 5">
            <a:extLst>
              <a:ext uri="{FF2B5EF4-FFF2-40B4-BE49-F238E27FC236}">
                <a16:creationId xmlns:a16="http://schemas.microsoft.com/office/drawing/2014/main" id="{DBCBDCF3-6847-4191-A872-E8389FEBE08D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1" name="Freeform 5">
            <a:extLst>
              <a:ext uri="{FF2B5EF4-FFF2-40B4-BE49-F238E27FC236}">
                <a16:creationId xmlns:a16="http://schemas.microsoft.com/office/drawing/2014/main" id="{1F7B483D-EB1A-45B5-B1AD-0EAE7F64763C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" name="Freeform 5">
            <a:extLst>
              <a:ext uri="{FF2B5EF4-FFF2-40B4-BE49-F238E27FC236}">
                <a16:creationId xmlns:a16="http://schemas.microsoft.com/office/drawing/2014/main" id="{B3466B6D-9C19-4F9A-8173-BC98E52B1023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5" name="Freeform 5">
            <a:extLst>
              <a:ext uri="{FF2B5EF4-FFF2-40B4-BE49-F238E27FC236}">
                <a16:creationId xmlns:a16="http://schemas.microsoft.com/office/drawing/2014/main" id="{9C4E25A9-A7F7-4238-B98D-A72344849620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7" name="Freeform 5">
            <a:extLst>
              <a:ext uri="{FF2B5EF4-FFF2-40B4-BE49-F238E27FC236}">
                <a16:creationId xmlns:a16="http://schemas.microsoft.com/office/drawing/2014/main" id="{582162BB-6F36-41B5-B5AD-B7FD4177E530}"/>
              </a:ext>
            </a:extLst>
          </p:cNvPr>
          <p:cNvSpPr>
            <a:spLocks/>
          </p:cNvSpPr>
          <p:nvPr userDrawn="1"/>
        </p:nvSpPr>
        <p:spPr bwMode="auto">
          <a:xfrm>
            <a:off x="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id="{652516D9-F1FA-4063-ADA2-9B081A2D5A2E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" name="Freeform 5">
            <a:extLst>
              <a:ext uri="{FF2B5EF4-FFF2-40B4-BE49-F238E27FC236}">
                <a16:creationId xmlns:a16="http://schemas.microsoft.com/office/drawing/2014/main" id="{1C6A6B49-4641-48E9-8819-769AAE00B198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" name="Freeform 5">
            <a:extLst>
              <a:ext uri="{FF2B5EF4-FFF2-40B4-BE49-F238E27FC236}">
                <a16:creationId xmlns:a16="http://schemas.microsoft.com/office/drawing/2014/main" id="{B1530B27-CB32-4FD6-ADCD-696B9A77D606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BAFEEEB6-FF84-414F-A371-D3F809A1C86D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0F8F801F-06E9-4E1C-A137-226729983354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id="{3062C679-537B-4565-B111-60C31A15ACF4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1" name="Freeform 5">
            <a:extLst>
              <a:ext uri="{FF2B5EF4-FFF2-40B4-BE49-F238E27FC236}">
                <a16:creationId xmlns:a16="http://schemas.microsoft.com/office/drawing/2014/main" id="{887EEB3A-4213-464A-87A3-D2DAF47421F5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ADC86261-F90C-45E0-A168-7581A8C02C38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Freeform 5">
            <a:extLst>
              <a:ext uri="{FF2B5EF4-FFF2-40B4-BE49-F238E27FC236}">
                <a16:creationId xmlns:a16="http://schemas.microsoft.com/office/drawing/2014/main" id="{504DD272-AA18-4EE6-AA29-9F6F74F23909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8BCD198C-85D1-4065-9D67-82D3B38E1C37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9" name="Freeform 5">
            <a:extLst>
              <a:ext uri="{FF2B5EF4-FFF2-40B4-BE49-F238E27FC236}">
                <a16:creationId xmlns:a16="http://schemas.microsoft.com/office/drawing/2014/main" id="{2900C489-4586-4F04-BD13-FF483556032E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1" name="Freeform 5">
            <a:extLst>
              <a:ext uri="{FF2B5EF4-FFF2-40B4-BE49-F238E27FC236}">
                <a16:creationId xmlns:a16="http://schemas.microsoft.com/office/drawing/2014/main" id="{FFF75EF5-F4A4-47DF-B2E8-27AF735DAE67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" name="Freeform 5">
            <a:extLst>
              <a:ext uri="{FF2B5EF4-FFF2-40B4-BE49-F238E27FC236}">
                <a16:creationId xmlns:a16="http://schemas.microsoft.com/office/drawing/2014/main" id="{0C8AD0A5-DBDC-4519-871E-FE913951AE59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5" name="Freeform 5">
            <a:extLst>
              <a:ext uri="{FF2B5EF4-FFF2-40B4-BE49-F238E27FC236}">
                <a16:creationId xmlns:a16="http://schemas.microsoft.com/office/drawing/2014/main" id="{5417658F-66B2-4FE7-A854-CC3AE0F7EB74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7" name="Freeform 5">
            <a:extLst>
              <a:ext uri="{FF2B5EF4-FFF2-40B4-BE49-F238E27FC236}">
                <a16:creationId xmlns:a16="http://schemas.microsoft.com/office/drawing/2014/main" id="{A81C42B8-9501-457C-9DBC-BA397001DE6B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9" name="Freeform 5">
            <a:extLst>
              <a:ext uri="{FF2B5EF4-FFF2-40B4-BE49-F238E27FC236}">
                <a16:creationId xmlns:a16="http://schemas.microsoft.com/office/drawing/2014/main" id="{1E20BB75-9E81-42DF-B4BF-5B6987919CEC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" name="Freeform 5">
            <a:extLst>
              <a:ext uri="{FF2B5EF4-FFF2-40B4-BE49-F238E27FC236}">
                <a16:creationId xmlns:a16="http://schemas.microsoft.com/office/drawing/2014/main" id="{D01EE500-D7A1-4352-BAD2-B850ACC4BC6A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" name="Freeform 5">
            <a:extLst>
              <a:ext uri="{FF2B5EF4-FFF2-40B4-BE49-F238E27FC236}">
                <a16:creationId xmlns:a16="http://schemas.microsoft.com/office/drawing/2014/main" id="{1587723F-EB9C-433F-ACA5-343CDE53B4CA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5" name="Freeform 5">
            <a:extLst>
              <a:ext uri="{FF2B5EF4-FFF2-40B4-BE49-F238E27FC236}">
                <a16:creationId xmlns:a16="http://schemas.microsoft.com/office/drawing/2014/main" id="{3B89FD7D-E9C3-4C00-9808-59AAFB03163F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7" name="Freeform 5">
            <a:extLst>
              <a:ext uri="{FF2B5EF4-FFF2-40B4-BE49-F238E27FC236}">
                <a16:creationId xmlns:a16="http://schemas.microsoft.com/office/drawing/2014/main" id="{6E04DD36-8E16-472A-941F-022D2E9A88A8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9" name="Freeform 5">
            <a:extLst>
              <a:ext uri="{FF2B5EF4-FFF2-40B4-BE49-F238E27FC236}">
                <a16:creationId xmlns:a16="http://schemas.microsoft.com/office/drawing/2014/main" id="{12E1B3B0-875B-4233-B21E-CFCC3D054FB2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EEFA6ADA-AE04-43D9-AEBA-6D4B6101D19D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3" name="Freeform 5">
            <a:extLst>
              <a:ext uri="{FF2B5EF4-FFF2-40B4-BE49-F238E27FC236}">
                <a16:creationId xmlns:a16="http://schemas.microsoft.com/office/drawing/2014/main" id="{EF5B0E26-2791-4B14-B592-172C2FAC6FE5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5" name="Freeform 5">
            <a:extLst>
              <a:ext uri="{FF2B5EF4-FFF2-40B4-BE49-F238E27FC236}">
                <a16:creationId xmlns:a16="http://schemas.microsoft.com/office/drawing/2014/main" id="{7CDA8C23-F3D0-475C-8B0B-D2483AECFAB8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7" name="Freeform 5">
            <a:extLst>
              <a:ext uri="{FF2B5EF4-FFF2-40B4-BE49-F238E27FC236}">
                <a16:creationId xmlns:a16="http://schemas.microsoft.com/office/drawing/2014/main" id="{A6895141-163A-4201-B333-6467D533F440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9" name="Freeform 5">
            <a:extLst>
              <a:ext uri="{FF2B5EF4-FFF2-40B4-BE49-F238E27FC236}">
                <a16:creationId xmlns:a16="http://schemas.microsoft.com/office/drawing/2014/main" id="{96857859-9A05-4D31-8334-CDC677051A05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1" name="Freeform 5">
            <a:extLst>
              <a:ext uri="{FF2B5EF4-FFF2-40B4-BE49-F238E27FC236}">
                <a16:creationId xmlns:a16="http://schemas.microsoft.com/office/drawing/2014/main" id="{EBBC59FD-BB44-465C-9882-47450B890D91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3" name="Freeform 5">
            <a:extLst>
              <a:ext uri="{FF2B5EF4-FFF2-40B4-BE49-F238E27FC236}">
                <a16:creationId xmlns:a16="http://schemas.microsoft.com/office/drawing/2014/main" id="{B55E93B0-6435-4CBB-9B59-5C2C61984C86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5" name="Freeform 5">
            <a:extLst>
              <a:ext uri="{FF2B5EF4-FFF2-40B4-BE49-F238E27FC236}">
                <a16:creationId xmlns:a16="http://schemas.microsoft.com/office/drawing/2014/main" id="{CB08B145-8F37-4A8A-A4CE-4438007E168A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7" name="Freeform 5">
            <a:extLst>
              <a:ext uri="{FF2B5EF4-FFF2-40B4-BE49-F238E27FC236}">
                <a16:creationId xmlns:a16="http://schemas.microsoft.com/office/drawing/2014/main" id="{3B0D020A-90FC-400F-B7B5-63FC994068E4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Text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B4846-4E60-4E5B-9695-28F923D1D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91440" tIns="0" rIns="9144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91440" tIns="0" rIns="9144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AAE41-A985-425A-934D-615BBE360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0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6/19/21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702" r:id="rId3"/>
    <p:sldLayoutId id="2147483699" r:id="rId4"/>
    <p:sldLayoutId id="2147483701" r:id="rId5"/>
    <p:sldLayoutId id="2147483700" r:id="rId6"/>
    <p:sldLayoutId id="2147483703" r:id="rId7"/>
    <p:sldLayoutId id="2147483690" r:id="rId8"/>
    <p:sldLayoutId id="2147483704" r:id="rId9"/>
    <p:sldLayoutId id="2147483691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373880" y="4385569"/>
            <a:ext cx="7528560" cy="2139518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altLang="en-US" sz="6000" b="1" dirty="0">
                <a:solidFill>
                  <a:srgbClr val="01C2D1"/>
                </a:solidFill>
              </a:rPr>
              <a:t>F</a:t>
            </a:r>
            <a:r>
              <a:rPr lang="en-US" altLang="en-US" b="1" dirty="0">
                <a:solidFill>
                  <a:srgbClr val="01C2D1"/>
                </a:solidFill>
              </a:rPr>
              <a:t>RIENDS OF </a:t>
            </a:r>
            <a:r>
              <a:rPr lang="en-US" altLang="en-US" sz="6000" b="1" dirty="0">
                <a:solidFill>
                  <a:srgbClr val="01C2D1"/>
                </a:solidFill>
              </a:rPr>
              <a:t>G</a:t>
            </a:r>
            <a:r>
              <a:rPr lang="en-US" altLang="en-US" b="1" dirty="0">
                <a:solidFill>
                  <a:srgbClr val="01C2D1"/>
                </a:solidFill>
              </a:rPr>
              <a:t>UATEMALA</a:t>
            </a:r>
            <a:br>
              <a:rPr lang="en-US" altLang="en-US" b="1" dirty="0">
                <a:solidFill>
                  <a:srgbClr val="01C2D1"/>
                </a:solidFill>
              </a:rPr>
            </a:br>
            <a:br>
              <a:rPr lang="en-US" altLang="en-US" sz="1600" b="1" dirty="0">
                <a:solidFill>
                  <a:srgbClr val="01C2D1"/>
                </a:solidFill>
              </a:rPr>
            </a:br>
            <a:r>
              <a:rPr lang="en-US" altLang="en-US" sz="3600" b="1" dirty="0">
                <a:solidFill>
                  <a:srgbClr val="01C2D1"/>
                </a:solidFill>
              </a:rPr>
              <a:t>Membership Meeting</a:t>
            </a:r>
            <a:br>
              <a:rPr lang="en-US" altLang="en-US" sz="3600" b="1" dirty="0">
                <a:solidFill>
                  <a:srgbClr val="01C2D1"/>
                </a:solidFill>
              </a:rPr>
            </a:br>
            <a:br>
              <a:rPr lang="en-US" altLang="en-US" sz="800" b="1" dirty="0">
                <a:solidFill>
                  <a:srgbClr val="01C2D1"/>
                </a:solidFill>
              </a:rPr>
            </a:br>
            <a:r>
              <a:rPr lang="en-US" altLang="en-US" sz="3600" b="1" dirty="0">
                <a:solidFill>
                  <a:srgbClr val="01C2D1"/>
                </a:solidFill>
              </a:rPr>
              <a:t>June 19, 2021</a:t>
            </a:r>
            <a:endParaRPr lang="en-US" altLang="en-US" sz="3600" b="1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813C4F-2075-4026-AD44-18567ED62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171" y="0"/>
            <a:ext cx="5527829" cy="4145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ABC403-C8FB-4B46-9B75-08E498A0D494}"/>
              </a:ext>
            </a:extLst>
          </p:cNvPr>
          <p:cNvSpPr txBox="1"/>
          <p:nvPr/>
        </p:nvSpPr>
        <p:spPr>
          <a:xfrm>
            <a:off x="79898" y="221942"/>
            <a:ext cx="219278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  <a:t>JUNETEENTH</a:t>
            </a:r>
          </a:p>
          <a:p>
            <a:r>
              <a:rPr lang="en-US" sz="1200" dirty="0">
                <a:solidFill>
                  <a:schemeClr val="tx2"/>
                </a:solidFill>
                <a:latin typeface="Roboto" panose="020B0604020202020204" pitchFamily="2" charset="0"/>
              </a:rPr>
              <a:t>C</a:t>
            </a:r>
            <a:r>
              <a:rPr lang="en-US" sz="1200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  <a:t>ommemorating the emancipation of enslaved African Americans throughout the former </a:t>
            </a:r>
            <a:r>
              <a:rPr lang="en-US" sz="1200" b="0" i="0" u="none" strike="noStrike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  <a:t>Confederate States of America</a:t>
            </a:r>
            <a:r>
              <a:rPr lang="en-US" sz="1200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  <a:t>, outside Native American lands.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923225"/>
            <a:ext cx="9141397" cy="923330"/>
          </a:xfrm>
        </p:spPr>
        <p:txBody>
          <a:bodyPr/>
          <a:lstStyle/>
          <a:p>
            <a:r>
              <a:rPr lang="en-US" sz="6000" dirty="0"/>
              <a:t>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48543" y="2121763"/>
            <a:ext cx="5939161" cy="4039340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en-US" altLang="en-US" sz="3200" dirty="0"/>
              <a:t>Welcome, Introductions</a:t>
            </a:r>
          </a:p>
          <a:p>
            <a:pPr algn="l"/>
            <a:endParaRPr lang="en-US" altLang="en-US" sz="1000" dirty="0"/>
          </a:p>
          <a:p>
            <a:pPr marL="342900" indent="-342900" algn="l">
              <a:buFontTx/>
              <a:buChar char="-"/>
            </a:pPr>
            <a:r>
              <a:rPr lang="en-US" sz="3200" dirty="0"/>
              <a:t>Mission and Accomplishments</a:t>
            </a:r>
          </a:p>
          <a:p>
            <a:pPr algn="l"/>
            <a:endParaRPr lang="en-US" sz="1000" dirty="0"/>
          </a:p>
          <a:p>
            <a:pPr marL="342900" indent="-342900" algn="l">
              <a:buFontTx/>
              <a:buChar char="-"/>
            </a:pPr>
            <a:r>
              <a:rPr lang="en-US" sz="3200" dirty="0"/>
              <a:t>Scholarship Projects</a:t>
            </a:r>
          </a:p>
          <a:p>
            <a:pPr algn="l"/>
            <a:endParaRPr lang="en-US" sz="1000" dirty="0"/>
          </a:p>
          <a:p>
            <a:pPr marL="342900" indent="-342900" algn="l">
              <a:buFontTx/>
              <a:buChar char="-"/>
            </a:pPr>
            <a:r>
              <a:rPr lang="en-US" sz="3200" dirty="0"/>
              <a:t>Challenges</a:t>
            </a:r>
          </a:p>
          <a:p>
            <a:pPr algn="l"/>
            <a:endParaRPr lang="en-US" sz="1000" dirty="0"/>
          </a:p>
          <a:p>
            <a:pPr marL="342900" indent="-342900" algn="l">
              <a:buFontTx/>
              <a:buChar char="-"/>
            </a:pPr>
            <a:r>
              <a:rPr lang="en-US" sz="3200" dirty="0"/>
              <a:t>Current situation in Guatemala</a:t>
            </a:r>
          </a:p>
          <a:p>
            <a:pPr algn="l"/>
            <a:endParaRPr lang="en-US" sz="1000" dirty="0"/>
          </a:p>
          <a:p>
            <a:pPr marL="342900" indent="-342900" algn="l">
              <a:buFontTx/>
              <a:buChar char="-"/>
            </a:pPr>
            <a:r>
              <a:rPr lang="en-US" sz="3200" dirty="0"/>
              <a:t>Questions and open forum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AFD282-1C57-4B39-9F94-8525DDE7D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07" y="2113644"/>
            <a:ext cx="4651900" cy="34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58" y="550416"/>
            <a:ext cx="6626441" cy="941034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Mission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6185" y="1376041"/>
            <a:ext cx="6162583" cy="4376689"/>
          </a:xfrm>
        </p:spPr>
        <p:txBody>
          <a:bodyPr>
            <a:normAutofit fontScale="85000" lnSpcReduction="20000"/>
          </a:bodyPr>
          <a:lstStyle/>
          <a:p>
            <a:r>
              <a:rPr lang="en-US" sz="3800" i="1" dirty="0">
                <a:solidFill>
                  <a:schemeClr val="accent3"/>
                </a:solidFill>
                <a:effectLst/>
                <a:latin typeface="FreightText"/>
              </a:rPr>
              <a:t>“I want to emphasize that the goal of our work is to help Guatemalans find hope at home.” </a:t>
            </a:r>
          </a:p>
          <a:p>
            <a:pPr algn="r"/>
            <a:r>
              <a:rPr lang="en-US" sz="3800" i="1" dirty="0">
                <a:solidFill>
                  <a:schemeClr val="accent3"/>
                </a:solidFill>
                <a:effectLst/>
                <a:latin typeface="FreightText"/>
              </a:rPr>
              <a:t>–Vice President Harris, 6/7/2021 </a:t>
            </a:r>
          </a:p>
          <a:p>
            <a:pPr marL="342900" indent="-342900">
              <a:buFontTx/>
              <a:buChar char="-"/>
            </a:pPr>
            <a:endParaRPr lang="en-US" sz="3000" dirty="0">
              <a:solidFill>
                <a:schemeClr val="accent3"/>
              </a:solidFill>
              <a:effectLst/>
              <a:latin typeface="FreightText"/>
            </a:endParaRPr>
          </a:p>
          <a:p>
            <a:pPr marL="342900" indent="-342900">
              <a:buFontTx/>
              <a:buChar char="-"/>
            </a:pPr>
            <a:r>
              <a:rPr lang="en-US" sz="3000" dirty="0">
                <a:solidFill>
                  <a:schemeClr val="accent3"/>
                </a:solidFill>
                <a:effectLst/>
                <a:latin typeface="FreightText"/>
              </a:rPr>
              <a:t>That’s exactly what FOG has been doing, since 1989.</a:t>
            </a:r>
            <a:endParaRPr lang="en-US" sz="3000" dirty="0">
              <a:solidFill>
                <a:schemeClr val="accent3"/>
              </a:solidFill>
              <a:effectLst/>
              <a:latin typeface="Myriad Pro"/>
            </a:endParaRPr>
          </a:p>
          <a:p>
            <a:pPr marL="342900" indent="-342900">
              <a:buFontTx/>
              <a:buChar char="-"/>
            </a:pPr>
            <a:r>
              <a:rPr lang="en-US" b="0" dirty="0">
                <a:solidFill>
                  <a:srgbClr val="4E4E4E"/>
                </a:solidFill>
                <a:latin typeface="Myriad Pro"/>
              </a:rPr>
              <a:t>Empowering young people and their communities by promoting education through scholarships and other related projects</a:t>
            </a:r>
            <a:endParaRPr lang="en-US" b="0" i="0" dirty="0">
              <a:solidFill>
                <a:srgbClr val="4E4E4E"/>
              </a:solidFill>
              <a:effectLst/>
              <a:latin typeface="Myriad Pro"/>
            </a:endParaRPr>
          </a:p>
          <a:p>
            <a:pPr marL="342900" indent="-342900">
              <a:buFontTx/>
              <a:buChar char="-"/>
            </a:pPr>
            <a:r>
              <a:rPr lang="en-US" b="0" i="0" dirty="0">
                <a:solidFill>
                  <a:srgbClr val="4E4E4E"/>
                </a:solidFill>
                <a:effectLst/>
                <a:latin typeface="Myriad Pro"/>
              </a:rPr>
              <a:t>Non-profit organization, incorporated in the District of Columbia and tax-exempt under Section 501(c)3 of the Internal Revenue code</a:t>
            </a:r>
          </a:p>
          <a:p>
            <a:pPr marL="342900" indent="-342900">
              <a:buFontTx/>
              <a:buChar char="-"/>
            </a:pPr>
            <a:r>
              <a:rPr lang="en-US" b="0" dirty="0">
                <a:solidFill>
                  <a:srgbClr val="4E4E4E"/>
                </a:solidFill>
                <a:latin typeface="Myriad Pro"/>
              </a:rPr>
              <a:t>Member of the National Peace Corps Association</a:t>
            </a:r>
          </a:p>
          <a:p>
            <a:pPr marL="342900" indent="-342900">
              <a:buFontTx/>
              <a:buChar char="-"/>
            </a:pPr>
            <a:endParaRPr lang="en-US" b="0" i="0" dirty="0">
              <a:solidFill>
                <a:srgbClr val="4E4E4E"/>
              </a:solidFill>
              <a:effectLst/>
              <a:latin typeface="Myriad Pr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8F7CB0-B992-4EB5-8C2D-C2542EF03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435" y="133166"/>
            <a:ext cx="2213684" cy="2951579"/>
          </a:xfrm>
          <a:prstGeom prst="rect">
            <a:avLst/>
          </a:prstGeom>
        </p:spPr>
      </p:pic>
      <p:pic>
        <p:nvPicPr>
          <p:cNvPr id="1026" name="Picture 2" descr="May be an image of 1 person">
            <a:extLst>
              <a:ext uri="{FF2B5EF4-FFF2-40B4-BE49-F238E27FC236}">
                <a16:creationId xmlns:a16="http://schemas.microsoft.com/office/drawing/2014/main" id="{38BE8250-DC13-4DB7-9D57-4F4A02DEA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070" y="3844277"/>
            <a:ext cx="2951579" cy="29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4004F6-2668-4FC1-838D-4ECB627E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2"/>
            <a:ext cx="5887375" cy="118903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2020 Accomplishments </a:t>
            </a:r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762000" y="1447061"/>
            <a:ext cx="5334000" cy="448322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Category I Scholarships</a:t>
            </a:r>
          </a:p>
          <a:p>
            <a:pPr lvl="2"/>
            <a:r>
              <a:rPr lang="en-US" dirty="0"/>
              <a:t>Funded by membership donations</a:t>
            </a:r>
          </a:p>
          <a:p>
            <a:pPr lvl="2"/>
            <a:r>
              <a:rPr lang="en-US" dirty="0"/>
              <a:t>42 in 2020</a:t>
            </a:r>
          </a:p>
          <a:p>
            <a:pPr lvl="1"/>
            <a:r>
              <a:rPr lang="en-US" dirty="0"/>
              <a:t>Category II Scholarships</a:t>
            </a:r>
          </a:p>
          <a:p>
            <a:pPr lvl="2"/>
            <a:r>
              <a:rPr lang="en-US" dirty="0"/>
              <a:t>Funded by current and former volunteers</a:t>
            </a:r>
          </a:p>
          <a:p>
            <a:pPr lvl="2"/>
            <a:r>
              <a:rPr lang="en-US" dirty="0"/>
              <a:t>111 in 2020</a:t>
            </a:r>
          </a:p>
          <a:p>
            <a:pPr lvl="1"/>
            <a:r>
              <a:rPr lang="en-US" dirty="0"/>
              <a:t>Other 2020 projects</a:t>
            </a:r>
          </a:p>
          <a:p>
            <a:pPr lvl="2"/>
            <a:r>
              <a:rPr lang="en-US" dirty="0"/>
              <a:t>Fundraised $9000 for COVID relief</a:t>
            </a:r>
          </a:p>
          <a:p>
            <a:pPr lvl="2"/>
            <a:r>
              <a:rPr lang="en-US" dirty="0"/>
              <a:t>Supported evacuated volunteers </a:t>
            </a:r>
          </a:p>
          <a:p>
            <a:pPr lvl="3"/>
            <a:r>
              <a:rPr lang="fr-FR" b="0" i="0" dirty="0">
                <a:solidFill>
                  <a:schemeClr val="tx2"/>
                </a:solidFill>
                <a:effectLst/>
                <a:latin typeface="Helvetica Neue"/>
              </a:rPr>
              <a:t>Egg production </a:t>
            </a:r>
            <a:r>
              <a:rPr lang="fr-FR" b="0" i="0" dirty="0" err="1">
                <a:solidFill>
                  <a:schemeClr val="tx2"/>
                </a:solidFill>
                <a:effectLst/>
                <a:latin typeface="Helvetica Neue"/>
              </a:rPr>
              <a:t>project</a:t>
            </a:r>
            <a:r>
              <a:rPr lang="fr-FR" b="0" i="0" dirty="0">
                <a:solidFill>
                  <a:schemeClr val="tx2"/>
                </a:solidFill>
                <a:effectLst/>
                <a:latin typeface="Helvetica Neue"/>
              </a:rPr>
              <a:t> Santa Cruz </a:t>
            </a:r>
            <a:r>
              <a:rPr lang="fr-FR" b="0" i="0" dirty="0" err="1">
                <a:solidFill>
                  <a:schemeClr val="tx2"/>
                </a:solidFill>
                <a:effectLst/>
                <a:latin typeface="Helvetica Neue"/>
              </a:rPr>
              <a:t>del</a:t>
            </a:r>
            <a:r>
              <a:rPr lang="fr-FR" b="0" i="0" dirty="0">
                <a:solidFill>
                  <a:schemeClr val="tx2"/>
                </a:solidFill>
                <a:effectLst/>
                <a:latin typeface="Helvetica Neue"/>
              </a:rPr>
              <a:t> Quiche</a:t>
            </a:r>
          </a:p>
          <a:p>
            <a:pPr lvl="3"/>
            <a:r>
              <a:rPr lang="fr-FR" b="0" i="0" dirty="0">
                <a:solidFill>
                  <a:schemeClr val="tx2"/>
                </a:solidFill>
                <a:effectLst/>
                <a:latin typeface="Helvetica Neue"/>
              </a:rPr>
              <a:t>Donation to NPCA for </a:t>
            </a:r>
            <a:r>
              <a:rPr lang="fr-FR" b="0" i="0" dirty="0" err="1">
                <a:solidFill>
                  <a:schemeClr val="tx2"/>
                </a:solidFill>
                <a:effectLst/>
                <a:latin typeface="Helvetica Neue"/>
              </a:rPr>
              <a:t>ERPCVs</a:t>
            </a:r>
            <a:r>
              <a:rPr lang="fr-FR" b="0" i="0" dirty="0">
                <a:solidFill>
                  <a:schemeClr val="tx2"/>
                </a:solidFill>
                <a:effectLst/>
                <a:latin typeface="Helvetica Neue"/>
              </a:rPr>
              <a:t> </a:t>
            </a:r>
          </a:p>
          <a:p>
            <a:pPr lvl="1"/>
            <a:r>
              <a:rPr lang="en-US" dirty="0"/>
              <a:t>Revitalized Board, adding 3 new members</a:t>
            </a:r>
          </a:p>
          <a:p>
            <a:pPr lvl="1"/>
            <a:r>
              <a:rPr lang="en-US" altLang="en-US" dirty="0"/>
              <a:t>Updated by-laws (first time since 1989)</a:t>
            </a:r>
          </a:p>
        </p:txBody>
      </p:sp>
      <p:pic>
        <p:nvPicPr>
          <p:cNvPr id="1026" name="Picture 2" descr="May be an image of 4 people">
            <a:extLst>
              <a:ext uri="{FF2B5EF4-FFF2-40B4-BE49-F238E27FC236}">
                <a16:creationId xmlns:a16="http://schemas.microsoft.com/office/drawing/2014/main" id="{D95ADF8B-228D-48E5-874C-99B431596F66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1" r="16381"/>
          <a:stretch>
            <a:fillRect/>
          </a:stretch>
        </p:blipFill>
        <p:spPr bwMode="auto">
          <a:xfrm>
            <a:off x="8566951" y="0"/>
            <a:ext cx="3625049" cy="405426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y be an image of 2 people and people smiling">
            <a:extLst>
              <a:ext uri="{FF2B5EF4-FFF2-40B4-BE49-F238E27FC236}">
                <a16:creationId xmlns:a16="http://schemas.microsoft.com/office/drawing/2014/main" id="{0CCEA7B3-D863-495D-B470-8004E3625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833" y="3628730"/>
            <a:ext cx="3625049" cy="223025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9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5107"/>
            <a:ext cx="10668000" cy="764021"/>
          </a:xfrm>
        </p:spPr>
        <p:txBody>
          <a:bodyPr/>
          <a:lstStyle/>
          <a:p>
            <a:r>
              <a:rPr lang="en-US" dirty="0">
                <a:solidFill>
                  <a:srgbClr val="007788"/>
                </a:solidFill>
              </a:rPr>
              <a:t>Ongoing scholarship projects</a:t>
            </a:r>
          </a:p>
        </p:txBody>
      </p:sp>
      <p:pic>
        <p:nvPicPr>
          <p:cNvPr id="5" name="Picture 2" descr="Meet Anderson | Mil Milagros, Inc.">
            <a:extLst>
              <a:ext uri="{FF2B5EF4-FFF2-40B4-BE49-F238E27FC236}">
                <a16:creationId xmlns:a16="http://schemas.microsoft.com/office/drawing/2014/main" id="{B2A2D21B-D699-4B9F-BDCB-94BE015BC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2" r="856"/>
          <a:stretch/>
        </p:blipFill>
        <p:spPr bwMode="auto">
          <a:xfrm>
            <a:off x="4372490" y="1324879"/>
            <a:ext cx="3447019" cy="203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EFD1F2-A821-4ADA-B9F2-84B5F5D86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466" y="1317629"/>
            <a:ext cx="3447019" cy="2068212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9221EBEB-3619-4978-B915-B9572F0D2565}"/>
              </a:ext>
            </a:extLst>
          </p:cNvPr>
          <p:cNvSpPr txBox="1">
            <a:spLocks/>
          </p:cNvSpPr>
          <p:nvPr/>
        </p:nvSpPr>
        <p:spPr>
          <a:xfrm>
            <a:off x="8248466" y="3601284"/>
            <a:ext cx="3447018" cy="1138773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dirty="0">
                <a:solidFill>
                  <a:srgbClr val="007788"/>
                </a:solidFill>
              </a:rPr>
              <a:t>SANSARE</a:t>
            </a:r>
          </a:p>
          <a:p>
            <a:pPr algn="ctr" fontAlgn="auto">
              <a:spcAft>
                <a:spcPts val="0"/>
              </a:spcAft>
            </a:pPr>
            <a:endParaRPr lang="en-US" sz="1000" dirty="0">
              <a:solidFill>
                <a:srgbClr val="007788"/>
              </a:solidFill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en-US" sz="2000" dirty="0">
                <a:solidFill>
                  <a:srgbClr val="007788"/>
                </a:solidFill>
              </a:rPr>
              <a:t>El </a:t>
            </a:r>
            <a:r>
              <a:rPr lang="en-US" sz="2000" dirty="0" err="1">
                <a:solidFill>
                  <a:srgbClr val="007788"/>
                </a:solidFill>
              </a:rPr>
              <a:t>Progreso</a:t>
            </a:r>
            <a:endParaRPr lang="en-US" sz="2000" dirty="0">
              <a:solidFill>
                <a:srgbClr val="007788"/>
              </a:solidFill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en-US" sz="2000" dirty="0">
                <a:solidFill>
                  <a:srgbClr val="007788"/>
                </a:solidFill>
              </a:rPr>
              <a:t>Currently 44 students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3829CD2F-8223-4452-BC87-41B5D6E16A22}"/>
              </a:ext>
            </a:extLst>
          </p:cNvPr>
          <p:cNvSpPr txBox="1">
            <a:spLocks/>
          </p:cNvSpPr>
          <p:nvPr/>
        </p:nvSpPr>
        <p:spPr>
          <a:xfrm>
            <a:off x="4372490" y="3601284"/>
            <a:ext cx="3408498" cy="1138773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dirty="0">
                <a:solidFill>
                  <a:srgbClr val="007788"/>
                </a:solidFill>
              </a:rPr>
              <a:t>MIL MILAGROS</a:t>
            </a:r>
          </a:p>
          <a:p>
            <a:pPr algn="ctr" fontAlgn="auto">
              <a:spcAft>
                <a:spcPts val="0"/>
              </a:spcAft>
            </a:pPr>
            <a:endParaRPr lang="en-US" sz="1000" dirty="0">
              <a:solidFill>
                <a:srgbClr val="007788"/>
              </a:solidFill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en-US" sz="2000" dirty="0">
                <a:solidFill>
                  <a:srgbClr val="007788"/>
                </a:solidFill>
              </a:rPr>
              <a:t>Based in </a:t>
            </a:r>
            <a:r>
              <a:rPr lang="en-US" sz="2000" dirty="0" err="1">
                <a:solidFill>
                  <a:srgbClr val="007788"/>
                </a:solidFill>
              </a:rPr>
              <a:t>Solola</a:t>
            </a:r>
            <a:endParaRPr lang="en-US" sz="2000" dirty="0">
              <a:solidFill>
                <a:srgbClr val="007788"/>
              </a:solidFill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en-US" sz="2000" dirty="0">
                <a:solidFill>
                  <a:srgbClr val="007788"/>
                </a:solidFill>
              </a:rPr>
              <a:t>Currently 11 students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A5A9355-1E9C-4E74-A446-52CC284868B6}"/>
              </a:ext>
            </a:extLst>
          </p:cNvPr>
          <p:cNvSpPr txBox="1">
            <a:spLocks/>
          </p:cNvSpPr>
          <p:nvPr/>
        </p:nvSpPr>
        <p:spPr>
          <a:xfrm>
            <a:off x="115515" y="3601284"/>
            <a:ext cx="3959152" cy="1815882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dirty="0">
                <a:solidFill>
                  <a:srgbClr val="007788"/>
                </a:solidFill>
              </a:rPr>
              <a:t>SAN JUAN SACATEPEQUEZ</a:t>
            </a:r>
          </a:p>
          <a:p>
            <a:pPr algn="ctr" fontAlgn="auto">
              <a:spcAft>
                <a:spcPts val="0"/>
              </a:spcAft>
            </a:pPr>
            <a:endParaRPr lang="en-US" sz="1000" dirty="0">
              <a:solidFill>
                <a:srgbClr val="007788"/>
              </a:solidFill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en-US" sz="2000" dirty="0">
                <a:solidFill>
                  <a:srgbClr val="007788"/>
                </a:solidFill>
              </a:rPr>
              <a:t>Started in 2010, with 7 students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en-US" sz="2000" dirty="0">
                <a:solidFill>
                  <a:srgbClr val="007788"/>
                </a:solidFill>
              </a:rPr>
              <a:t>Currently 80 students</a:t>
            </a:r>
          </a:p>
          <a:p>
            <a:pPr algn="ctr" fontAlgn="auto">
              <a:spcAft>
                <a:spcPts val="0"/>
              </a:spcAft>
            </a:pPr>
            <a:endParaRPr lang="en-US" sz="2400" dirty="0">
              <a:solidFill>
                <a:srgbClr val="007788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A8EFA7-74F4-4505-A81C-FD37C6806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79" y="1332131"/>
            <a:ext cx="3755425" cy="20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y be an image of 1 person">
            <a:extLst>
              <a:ext uri="{FF2B5EF4-FFF2-40B4-BE49-F238E27FC236}">
                <a16:creationId xmlns:a16="http://schemas.microsoft.com/office/drawing/2014/main" id="{0F014B7D-6334-46C8-8FD9-1BD7CC59D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500" y="731728"/>
            <a:ext cx="2998263" cy="400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y be an image of 4 people and people smiling">
            <a:extLst>
              <a:ext uri="{FF2B5EF4-FFF2-40B4-BE49-F238E27FC236}">
                <a16:creationId xmlns:a16="http://schemas.microsoft.com/office/drawing/2014/main" id="{715B7B7E-0BBF-420F-9658-843D5D646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084" y="731728"/>
            <a:ext cx="4237608" cy="317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626CAF96-C324-430E-94AB-DD7AB6374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9" y="3770126"/>
            <a:ext cx="3739142" cy="23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EC1110D-F6DC-4A33-9814-C6DA7A5F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500" y="4663202"/>
            <a:ext cx="3467568" cy="1615827"/>
          </a:xfrm>
        </p:spPr>
        <p:txBody>
          <a:bodyPr/>
          <a:lstStyle/>
          <a:p>
            <a:pPr algn="l"/>
            <a:r>
              <a:rPr lang="en-US" sz="3500" dirty="0"/>
              <a:t>Support …</a:t>
            </a:r>
            <a:br>
              <a:rPr lang="en-US" sz="3500" dirty="0"/>
            </a:br>
            <a:r>
              <a:rPr lang="en-US" sz="3500" dirty="0"/>
              <a:t>Perseverance ...</a:t>
            </a:r>
            <a:br>
              <a:rPr lang="en-US" sz="3500" dirty="0"/>
            </a:br>
            <a:r>
              <a:rPr lang="en-US" sz="3500" dirty="0"/>
              <a:t>Success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6C7023-35A4-423C-AB7D-3CFA8BA73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8891" y="3690452"/>
            <a:ext cx="3297256" cy="2472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B0284C-21A8-47C6-B89F-A1B47C233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08" y="774280"/>
            <a:ext cx="3726803" cy="27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5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806" y="422997"/>
            <a:ext cx="6477000" cy="1189037"/>
          </a:xfrm>
        </p:spPr>
        <p:txBody>
          <a:bodyPr/>
          <a:lstStyle/>
          <a:p>
            <a:r>
              <a:rPr lang="en-US" dirty="0">
                <a:solidFill>
                  <a:srgbClr val="FF2625"/>
                </a:solidFill>
              </a:rPr>
              <a:t>Challenges</a:t>
            </a:r>
            <a:br>
              <a:rPr lang="en-US" dirty="0">
                <a:solidFill>
                  <a:srgbClr val="FF2625"/>
                </a:solidFill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8303" y="1240283"/>
            <a:ext cx="3784459" cy="4343771"/>
          </a:xfrm>
        </p:spPr>
        <p:txBody>
          <a:bodyPr>
            <a:normAutofit fontScale="92500" lnSpcReduction="20000"/>
          </a:bodyPr>
          <a:lstStyle/>
          <a:p>
            <a:pPr marL="571500" lvl="1" indent="-342900">
              <a:buFontTx/>
              <a:buChar char="-"/>
            </a:pPr>
            <a:r>
              <a:rPr lang="en-US" dirty="0"/>
              <a:t>COVID-19 vaccine—so far only for elderly, not available to most students</a:t>
            </a:r>
          </a:p>
          <a:p>
            <a:pPr marL="571500" lvl="1" indent="-342900">
              <a:buFontTx/>
              <a:buChar char="-"/>
            </a:pPr>
            <a:r>
              <a:rPr lang="en-US" b="0" dirty="0"/>
              <a:t>Due to evacuation, volunteers are not in sites to mentor students, apply for and administer scholarships</a:t>
            </a:r>
          </a:p>
          <a:p>
            <a:pPr marL="571500" lvl="1" indent="-342900">
              <a:buFontTx/>
              <a:buChar char="-"/>
            </a:pPr>
            <a:r>
              <a:rPr lang="en-US" dirty="0"/>
              <a:t>Schools not reliably open</a:t>
            </a:r>
          </a:p>
          <a:p>
            <a:pPr marL="571500" lvl="1" indent="-342900">
              <a:buFontTx/>
              <a:buChar char="-"/>
            </a:pPr>
            <a:r>
              <a:rPr lang="en-US" dirty="0"/>
              <a:t>Technology lagging to support remote learning—need laptops, cell phones</a:t>
            </a:r>
          </a:p>
          <a:p>
            <a:pPr marL="571500" lvl="1" indent="-342900">
              <a:buFontTx/>
              <a:buChar char="-"/>
            </a:pPr>
            <a:r>
              <a:rPr lang="en-US" dirty="0"/>
              <a:t>Weak or lack of internet service in aldeas</a:t>
            </a:r>
          </a:p>
          <a:p>
            <a:pPr marL="571500" lvl="1" indent="-342900">
              <a:buFontTx/>
              <a:buChar char="-"/>
            </a:pPr>
            <a:r>
              <a:rPr lang="en-US" dirty="0"/>
              <a:t>Expenses remain high, for example electricity and supplies</a:t>
            </a:r>
          </a:p>
          <a:p>
            <a:pPr marL="571500" lvl="1" indent="-342900">
              <a:buFontTx/>
              <a:buChar char="-"/>
            </a:pPr>
            <a:r>
              <a:rPr lang="en-US" dirty="0"/>
              <a:t>Parents often can’t assist with learning</a:t>
            </a:r>
          </a:p>
          <a:p>
            <a:pPr lvl="1" indent="0">
              <a:buNone/>
            </a:pPr>
            <a:endParaRPr lang="en-US" dirty="0"/>
          </a:p>
          <a:p>
            <a:pPr marL="571500" lvl="1" indent="-34290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D0D6BB-75EF-4B12-B653-F7403CEBB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021" y="303729"/>
            <a:ext cx="2665147" cy="3516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E7973D-9A19-43BC-9E0F-667DCD125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54" y="3537885"/>
            <a:ext cx="3898082" cy="292356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9AAC41-E0CF-4288-A0C6-1C70F18364AC}"/>
              </a:ext>
            </a:extLst>
          </p:cNvPr>
          <p:cNvSpPr txBox="1"/>
          <p:nvPr/>
        </p:nvSpPr>
        <p:spPr>
          <a:xfrm>
            <a:off x="4887046" y="5390753"/>
            <a:ext cx="66805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2625"/>
                </a:solidFill>
              </a:rPr>
              <a:t>Update from in-country FOG Board Member Josh Greenman</a:t>
            </a:r>
            <a:endParaRPr lang="en-US" sz="2400" b="1" dirty="0"/>
          </a:p>
        </p:txBody>
      </p:sp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0247B838-2DAC-401B-963C-BEE27C13E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1" y="150253"/>
            <a:ext cx="2592280" cy="292356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DF32A-D165-40DA-AAE8-A6E9579E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156" y="609335"/>
            <a:ext cx="5974672" cy="615553"/>
          </a:xfrm>
        </p:spPr>
        <p:txBody>
          <a:bodyPr/>
          <a:lstStyle/>
          <a:p>
            <a:r>
              <a:rPr lang="en-US" dirty="0"/>
              <a:t>Questions </a:t>
            </a:r>
            <a:r>
              <a:rPr lang="en-US" dirty="0">
                <a:solidFill>
                  <a:schemeClr val="accent5"/>
                </a:solidFill>
              </a:rPr>
              <a:t>&amp;</a:t>
            </a:r>
            <a:r>
              <a:rPr lang="en-US" dirty="0"/>
              <a:t> discussion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BC92DE-1779-4A44-AED9-0261C2497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09045" y="4510959"/>
            <a:ext cx="5610125" cy="1137862"/>
          </a:xfrm>
        </p:spPr>
        <p:txBody>
          <a:bodyPr/>
          <a:lstStyle/>
          <a:p>
            <a:r>
              <a:rPr lang="en-US" altLang="en-US" sz="2800" dirty="0"/>
              <a:t>THANK YOU FOR YOUR SUPPORT!</a:t>
            </a:r>
          </a:p>
          <a:p>
            <a:endParaRPr lang="en-US" altLang="en-US" sz="1800" dirty="0"/>
          </a:p>
          <a:p>
            <a:r>
              <a:rPr lang="en-US" altLang="en-US" sz="1800" dirty="0"/>
              <a:t>Find Friends of Guatemala at</a:t>
            </a:r>
          </a:p>
          <a:p>
            <a:r>
              <a:rPr lang="en-US" altLang="en-US" dirty="0"/>
              <a:t>Fogrpcv.org</a:t>
            </a:r>
          </a:p>
          <a:p>
            <a:r>
              <a:rPr lang="en-US" altLang="en-US" dirty="0"/>
              <a:t>and Facebook</a:t>
            </a:r>
          </a:p>
          <a:p>
            <a:endParaRPr lang="en-US" altLang="en-US" sz="1800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FEAE32-AC1A-4F69-9CFE-746B8EA0A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90" y="609335"/>
            <a:ext cx="2521393" cy="4470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5082F1-1E18-4DDA-BDD7-BAFD1715E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3901" y="609335"/>
            <a:ext cx="2172409" cy="4470555"/>
          </a:xfrm>
          <a:prstGeom prst="rect">
            <a:avLst/>
          </a:prstGeom>
        </p:spPr>
      </p:pic>
      <p:pic>
        <p:nvPicPr>
          <p:cNvPr id="2050" name="Picture 2" descr="May be an image of 7 people and people smiling">
            <a:extLst>
              <a:ext uri="{FF2B5EF4-FFF2-40B4-BE49-F238E27FC236}">
                <a16:creationId xmlns:a16="http://schemas.microsoft.com/office/drawing/2014/main" id="{30296040-6640-4843-A134-6FE792C19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41" y="1309145"/>
            <a:ext cx="3070934" cy="307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7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4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0078D4"/>
      </a:accent1>
      <a:accent2>
        <a:srgbClr val="007788"/>
      </a:accent2>
      <a:accent3>
        <a:srgbClr val="297C2A"/>
      </a:accent3>
      <a:accent4>
        <a:srgbClr val="FF2625"/>
      </a:accent4>
      <a:accent5>
        <a:srgbClr val="FE4387"/>
      </a:accent5>
      <a:accent6>
        <a:srgbClr val="D7D7D7"/>
      </a:accent6>
      <a:hlink>
        <a:srgbClr val="51E5FF"/>
      </a:hlink>
      <a:folHlink>
        <a:srgbClr val="0078D4"/>
      </a:folHlink>
    </a:clrScheme>
    <a:fontScheme name="Custom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panic Heritage Template_LW_v2" id="{305F3CB5-DAFC-47B1-A1A2-5F7FD2458A84}" vid="{65144770-9016-4FAC-934C-5E9A9429981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7DE35A0-28ED-4D42-9357-DCB6A1C515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318041-50D7-4E47-9BD9-FE885E42AC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4119F0-3CE7-4464-96A2-DC738A807A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Hispanic Heritage Month presentation</Template>
  <TotalTime>180</TotalTime>
  <Words>339</Words>
  <Application>Microsoft Macintosh PowerPoint</Application>
  <PresentationFormat>Widescreen</PresentationFormat>
  <Paragraphs>71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FreightText</vt:lpstr>
      <vt:lpstr>Helvetica Neue</vt:lpstr>
      <vt:lpstr>Myriad Pro</vt:lpstr>
      <vt:lpstr>Roboto</vt:lpstr>
      <vt:lpstr>Segoe UI</vt:lpstr>
      <vt:lpstr>Office Theme</vt:lpstr>
      <vt:lpstr>FRIENDS OF GUATEMALA  Membership Meeting  June 19, 2021</vt:lpstr>
      <vt:lpstr>Agenda</vt:lpstr>
      <vt:lpstr>Mission</vt:lpstr>
      <vt:lpstr>2020 Accomplishments </vt:lpstr>
      <vt:lpstr>Ongoing scholarship projects</vt:lpstr>
      <vt:lpstr>Support … Perseverance ... Success</vt:lpstr>
      <vt:lpstr>Challenges </vt:lpstr>
      <vt:lpstr>Questions &amp; discussion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 of Guatemala</dc:title>
  <dc:subject/>
  <dc:creator>Valerie Burton</dc:creator>
  <cp:keywords/>
  <dc:description/>
  <cp:lastModifiedBy>Microsoft Office User</cp:lastModifiedBy>
  <cp:revision>12</cp:revision>
  <dcterms:created xsi:type="dcterms:W3CDTF">2021-06-12T13:32:37Z</dcterms:created>
  <dcterms:modified xsi:type="dcterms:W3CDTF">2021-06-19T20:25:21Z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